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59" r:id="rId4"/>
    <p:sldId id="257" r:id="rId5"/>
    <p:sldId id="286" r:id="rId6"/>
    <p:sldId id="284" r:id="rId7"/>
    <p:sldId id="277" r:id="rId8"/>
    <p:sldId id="280" r:id="rId9"/>
    <p:sldId id="279" r:id="rId10"/>
    <p:sldId id="274" r:id="rId11"/>
    <p:sldId id="276" r:id="rId12"/>
    <p:sldId id="260" r:id="rId13"/>
    <p:sldId id="281" r:id="rId14"/>
    <p:sldId id="264" r:id="rId15"/>
    <p:sldId id="275" r:id="rId16"/>
    <p:sldId id="278" r:id="rId17"/>
    <p:sldId id="287" r:id="rId18"/>
    <p:sldId id="282" r:id="rId19"/>
    <p:sldId id="267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21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593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640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728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88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498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9566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71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788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3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795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27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962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671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360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A730-F33D-48C2-B287-1EBE90FBFCE0}" type="datetimeFigureOut">
              <a:rPr lang="de-CH" smtClean="0"/>
              <a:t>09.09.2023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26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9C2B-1E5E-41D4-B09A-F05184287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676" y="1934738"/>
            <a:ext cx="9649869" cy="2817122"/>
          </a:xfrm>
        </p:spPr>
        <p:txBody>
          <a:bodyPr/>
          <a:lstStyle/>
          <a:p>
            <a:r>
              <a:rPr lang="de-DE" dirty="0"/>
              <a:t>Trainertreff der Region Zürich vom 9.9.2023 </a:t>
            </a:r>
            <a:br>
              <a:rPr lang="de-DE" dirty="0"/>
            </a:br>
            <a:r>
              <a:rPr lang="de-DE" dirty="0"/>
              <a:t> 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DE1774-19E2-4590-A66F-6DE73CF68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3860799"/>
            <a:ext cx="7766936" cy="1096899"/>
          </a:xfrm>
        </p:spPr>
        <p:txBody>
          <a:bodyPr>
            <a:normAutofit/>
          </a:bodyPr>
          <a:lstStyle/>
          <a:p>
            <a:r>
              <a:rPr lang="de-DE" sz="4000" dirty="0"/>
              <a:t>Urdorf</a:t>
            </a:r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355458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828AB19-EE2D-93C6-E079-744493E0B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92" y="465998"/>
            <a:ext cx="950138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7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226F0-D540-AF87-99EC-37CBE588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00" y="491047"/>
            <a:ext cx="8596668" cy="1320800"/>
          </a:xfrm>
        </p:spPr>
        <p:txBody>
          <a:bodyPr>
            <a:normAutofit/>
          </a:bodyPr>
          <a:lstStyle/>
          <a:p>
            <a:r>
              <a:rPr lang="de-CH" sz="4800" dirty="0"/>
              <a:t>Turnierangebot National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CD658A5-61F7-23BC-B408-D6515717D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968" y="1930400"/>
            <a:ext cx="6142901" cy="4722812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9566D45-8182-AA8E-630E-CA0B995A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68" y="1270000"/>
            <a:ext cx="6142901" cy="5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3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388DE-B36C-4267-B3FA-D021FE86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Trainerausbildung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A273BB-96E4-4DE4-4024-5D0079E11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20" y="1930400"/>
            <a:ext cx="6377940" cy="45434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79A4A81-CD45-ABA8-3B05-3B8446B434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0"/>
          <a:stretch/>
        </p:blipFill>
        <p:spPr>
          <a:xfrm>
            <a:off x="1323340" y="1270001"/>
            <a:ext cx="6235700" cy="5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7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950A1B-6D50-321B-CD8A-218D4DF1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3" y="2397627"/>
            <a:ext cx="9065578" cy="260109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3E7729F-0F5C-42A6-CCEF-6E887BE88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83" y="1503997"/>
            <a:ext cx="2422046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2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C5F55B69-E97B-E5B7-5C11-C24C94A0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Förderung</a:t>
            </a:r>
            <a:r>
              <a:rPr lang="en-US" sz="3600" dirty="0"/>
              <a:t> </a:t>
            </a:r>
            <a:r>
              <a:rPr lang="en-US" sz="3600" dirty="0" err="1"/>
              <a:t>Mädchen</a:t>
            </a:r>
            <a:r>
              <a:rPr lang="en-US" sz="3600" dirty="0"/>
              <a:t> und </a:t>
            </a:r>
            <a:r>
              <a:rPr lang="en-US" sz="3600" dirty="0" err="1"/>
              <a:t>Jungs</a:t>
            </a:r>
            <a:endParaRPr lang="en-US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0798CD-E612-4635-A61F-3503B6022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4829" y="1635760"/>
            <a:ext cx="5972425" cy="4295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de-CH" dirty="0"/>
              <a:t>Fördertraining der Jungs wieder gestartet.</a:t>
            </a:r>
          </a:p>
          <a:p>
            <a:pPr>
              <a:lnSpc>
                <a:spcPct val="90000"/>
              </a:lnSpc>
            </a:pPr>
            <a:r>
              <a:rPr lang="de-CH" dirty="0"/>
              <a:t>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de-CH" dirty="0"/>
              <a:t>Leistungstraining bei den Mädchen</a:t>
            </a:r>
          </a:p>
          <a:p>
            <a:pPr>
              <a:lnSpc>
                <a:spcPct val="90000"/>
              </a:lnSpc>
            </a:pPr>
            <a:r>
              <a:rPr lang="de-CH" dirty="0"/>
              <a:t>	</a:t>
            </a:r>
            <a:r>
              <a:rPr lang="de-CH" dirty="0" err="1"/>
              <a:t>Powerpoint</a:t>
            </a:r>
            <a:r>
              <a:rPr lang="de-CH" dirty="0"/>
              <a:t> Bruno</a:t>
            </a:r>
          </a:p>
          <a:p>
            <a:pPr>
              <a:lnSpc>
                <a:spcPct val="90000"/>
              </a:lnSpc>
            </a:pPr>
            <a:endParaRPr lang="de-CH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de-CH" dirty="0"/>
              <a:t>Trainings- und Turnierbesuche finden durch die beiden 	Talentscouts  statt.</a:t>
            </a:r>
          </a:p>
          <a:p>
            <a:pPr>
              <a:lnSpc>
                <a:spcPct val="90000"/>
              </a:lnSpc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Marcel Diekmann (M</a:t>
            </a:r>
            <a:r>
              <a:rPr lang="de-CH" dirty="0"/>
              <a:t>) und </a:t>
            </a:r>
          </a:p>
          <a:p>
            <a:pPr>
              <a:lnSpc>
                <a:spcPct val="90000"/>
              </a:lnSpc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Nicolas  	</a:t>
            </a:r>
            <a:r>
              <a:rPr lang="de-CH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Schwotzer</a:t>
            </a: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(K)</a:t>
            </a:r>
          </a:p>
          <a:p>
            <a:pPr lvl="1">
              <a:lnSpc>
                <a:spcPct val="90000"/>
              </a:lnSpc>
            </a:pPr>
            <a:endParaRPr lang="de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9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72D04890-AFA3-9BEC-0B25-09BB4203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28" y="533824"/>
            <a:ext cx="7640578" cy="135724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 err="1"/>
              <a:t>Swissvolley</a:t>
            </a:r>
            <a:r>
              <a:rPr lang="en-US" sz="4800" dirty="0"/>
              <a:t> Nachwuchs </a:t>
            </a:r>
            <a:r>
              <a:rPr lang="en-US" sz="4800" dirty="0" err="1"/>
              <a:t>Regionale</a:t>
            </a:r>
            <a:r>
              <a:rPr lang="en-US" sz="4800" dirty="0"/>
              <a:t> </a:t>
            </a:r>
            <a:r>
              <a:rPr lang="en-US" sz="4800" dirty="0" err="1"/>
              <a:t>Sichtung</a:t>
            </a:r>
            <a:endParaRPr lang="en-US" sz="4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898CD96-B28F-D1BB-9E3D-9B24B90C5976}"/>
              </a:ext>
            </a:extLst>
          </p:cNvPr>
          <p:cNvSpPr txBox="1"/>
          <p:nvPr/>
        </p:nvSpPr>
        <p:spPr>
          <a:xfrm>
            <a:off x="1012895" y="2414451"/>
            <a:ext cx="6103854" cy="348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PISTE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Talent Test Mädchen in Zürich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4.11 und 5.11 Anmeldung bis am 30.10.23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Talent Test Jungs in Jona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22.10 /28.10  Anmeldung bis 15.10.23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Für welche Spielerinnen und Spieler ist dieser Test 	gedacht?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Wie weiss ich das eine Spielerin in ein Fördergefäss 	gehört?</a:t>
            </a:r>
          </a:p>
        </p:txBody>
      </p:sp>
    </p:spTree>
    <p:extLst>
      <p:ext uri="{BB962C8B-B14F-4D97-AF65-F5344CB8AC3E}">
        <p14:creationId xmlns:p14="http://schemas.microsoft.com/office/powerpoint/2010/main" val="234678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0ED25447-4BDF-5B4C-CCA6-D8C24D03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5300" dirty="0"/>
              <a:t>Newsletter Verband</a:t>
            </a:r>
            <a:br>
              <a:rPr lang="de-CH" sz="2800" dirty="0"/>
            </a:br>
            <a:br>
              <a:rPr lang="de-CH" sz="2800" dirty="0"/>
            </a:br>
            <a:r>
              <a:rPr lang="de-CH" sz="2800" dirty="0"/>
              <a:t>Informationen Trainertreff per Chat?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0B1B15-6001-65EB-9CB8-17B6C4398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Wir möchten gern die richtigen Personen anschreiben </a:t>
            </a:r>
          </a:p>
          <a:p>
            <a:r>
              <a:rPr lang="de-CH" dirty="0"/>
              <a:t>Kontrolle der Anschriften der Vereine für Newsletter und Nachwuchsinfos aus dem Verband</a:t>
            </a:r>
          </a:p>
          <a:p>
            <a:r>
              <a:rPr lang="de-CH" dirty="0"/>
              <a:t>Nachwuchstrainer Chat einrichten? Wie können wir euch besser erreichen?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884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4DEC3-3576-1915-7732-187D7A49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de-CH" dirty="0"/>
              <a:t>Kids Volley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CC235D8-1C17-8BC7-C90D-A9551419B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27811"/>
            <a:ext cx="5283289" cy="239068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BF260A-4DE5-BCFB-CF90-D958A6F6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629469"/>
            <a:ext cx="5858344" cy="1618931"/>
          </a:xfrm>
        </p:spPr>
        <p:txBody>
          <a:bodyPr>
            <a:normAutofit/>
          </a:bodyPr>
          <a:lstStyle/>
          <a:p>
            <a:r>
              <a:rPr lang="en-US" sz="1500" dirty="0"/>
              <a:t>An die </a:t>
            </a:r>
            <a:r>
              <a:rPr lang="en-US" sz="1500" dirty="0" err="1"/>
              <a:t>Mobiliar</a:t>
            </a:r>
            <a:r>
              <a:rPr lang="en-US" sz="1500" dirty="0"/>
              <a:t> Kids Days </a:t>
            </a:r>
            <a:r>
              <a:rPr lang="en-US" sz="1500" dirty="0" err="1"/>
              <a:t>sind</a:t>
            </a:r>
            <a:r>
              <a:rPr lang="en-US" sz="1500" dirty="0"/>
              <a:t> alle </a:t>
            </a:r>
            <a:r>
              <a:rPr lang="en-US" sz="1500" dirty="0" err="1"/>
              <a:t>Klubs</a:t>
            </a:r>
            <a:r>
              <a:rPr lang="en-US" sz="1500" dirty="0"/>
              <a:t> und teams </a:t>
            </a:r>
            <a:r>
              <a:rPr lang="en-US" sz="1500" dirty="0" err="1"/>
              <a:t>zugelassen</a:t>
            </a:r>
            <a:r>
              <a:rPr lang="en-US" sz="1500" dirty="0"/>
              <a:t>. Es </a:t>
            </a:r>
            <a:r>
              <a:rPr lang="en-US" sz="1500" dirty="0" err="1"/>
              <a:t>braucht</a:t>
            </a:r>
            <a:r>
              <a:rPr lang="en-US" sz="1500" dirty="0"/>
              <a:t> </a:t>
            </a:r>
            <a:r>
              <a:rPr lang="en-US" sz="1500" dirty="0" err="1"/>
              <a:t>keine</a:t>
            </a:r>
            <a:r>
              <a:rPr lang="en-US" sz="1500" dirty="0"/>
              <a:t> </a:t>
            </a:r>
            <a:r>
              <a:rPr lang="en-US" sz="1500" dirty="0" err="1"/>
              <a:t>Qualifikation</a:t>
            </a:r>
            <a:r>
              <a:rPr lang="en-US" sz="1500" dirty="0"/>
              <a:t> </a:t>
            </a:r>
          </a:p>
          <a:p>
            <a:r>
              <a:rPr lang="en-US" sz="1500" dirty="0"/>
              <a:t>Das </a:t>
            </a:r>
            <a:r>
              <a:rPr lang="en-US" sz="1500" dirty="0" err="1"/>
              <a:t>Niveau</a:t>
            </a:r>
            <a:r>
              <a:rPr lang="en-US" sz="1500" dirty="0"/>
              <a:t> </a:t>
            </a:r>
            <a:r>
              <a:rPr lang="en-US" sz="1500" dirty="0" err="1"/>
              <a:t>ist</a:t>
            </a:r>
            <a:r>
              <a:rPr lang="en-US" sz="1500" dirty="0"/>
              <a:t> </a:t>
            </a:r>
            <a:r>
              <a:rPr lang="en-US" sz="1500" dirty="0" err="1"/>
              <a:t>vergleichbar</a:t>
            </a:r>
            <a:r>
              <a:rPr lang="en-US" sz="1500" dirty="0"/>
              <a:t> </a:t>
            </a:r>
            <a:r>
              <a:rPr lang="en-US" sz="1500" dirty="0" err="1"/>
              <a:t>mit</a:t>
            </a:r>
            <a:r>
              <a:rPr lang="en-US" sz="1500" dirty="0"/>
              <a:t> der Region Zürich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21DA30-E6A1-6986-3901-052ECD3BC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379" y="1505280"/>
            <a:ext cx="1543454" cy="21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9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B9A6B29-3AEA-ECD2-FDE7-9ACB3877D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" t="9091" r="24809" b="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6EEA4D2-1C96-D6D6-0E11-EEF7E39A7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121" y="4506456"/>
            <a:ext cx="2590800" cy="6477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32F5AA2-0190-0ED2-8D45-70CDE348B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121" y="5188107"/>
            <a:ext cx="2943225" cy="6477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7BE6D760-16B1-E98F-237B-4B6EFD8A0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960" y="5835807"/>
            <a:ext cx="2181225" cy="40957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25A4BA6-2DF4-9F22-F75A-E6C41EAE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974" y="1211421"/>
            <a:ext cx="4815840" cy="1320800"/>
          </a:xfrm>
        </p:spPr>
        <p:txBody>
          <a:bodyPr/>
          <a:lstStyle/>
          <a:p>
            <a:r>
              <a:rPr lang="de-CH" dirty="0"/>
              <a:t>Regionale Kids Volley Spieltage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CA0C5DB-20F2-DFD5-E84A-0CD30F1A3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868" y="2552341"/>
            <a:ext cx="5256106" cy="1613573"/>
          </a:xfrm>
        </p:spPr>
        <p:txBody>
          <a:bodyPr>
            <a:normAutofit fontScale="85000" lnSpcReduction="10000"/>
          </a:bodyPr>
          <a:lstStyle/>
          <a:p>
            <a:r>
              <a:rPr lang="de-CH" dirty="0"/>
              <a:t>Viele Regionalverbände öffnen für Teams aus anderen Regionen. Teilnahme in den meisten Fällen mit Voranmeldung möglich</a:t>
            </a:r>
          </a:p>
          <a:p>
            <a:r>
              <a:rPr lang="de-CH" dirty="0"/>
              <a:t>Am Supercup 14.10 (Vormittags) findet ein Kids Turnier statt. Die Kinder die daran teilnehmen, </a:t>
            </a:r>
            <a:r>
              <a:rPr lang="de-CH"/>
              <a:t>bekommen ein Gratiseintritt mit 1 Begleitperson zum Spiel.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143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0D65B-04CF-493D-B7B3-52C4CAE3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2" y="1690255"/>
            <a:ext cx="8596668" cy="1320800"/>
          </a:xfrm>
        </p:spPr>
        <p:txBody>
          <a:bodyPr>
            <a:normAutofit/>
          </a:bodyPr>
          <a:lstStyle/>
          <a:p>
            <a:r>
              <a:rPr lang="de-CH" sz="4800" dirty="0"/>
              <a:t>Diverses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7F5F-EFD8-483F-BB58-0F78BE3A4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030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81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83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84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68B7E5C-28BB-4259-BE77-43EB3A96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580" y="2460396"/>
            <a:ext cx="4767991" cy="14490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 err="1"/>
              <a:t>Willkommen</a:t>
            </a:r>
            <a:endParaRPr lang="en-US" sz="6000" dirty="0"/>
          </a:p>
        </p:txBody>
      </p:sp>
      <p:sp>
        <p:nvSpPr>
          <p:cNvPr id="9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7" name="Inhaltsplatzhalter 6">
            <a:extLst>
              <a:ext uri="{FF2B5EF4-FFF2-40B4-BE49-F238E27FC236}">
                <a16:creationId xmlns:a16="http://schemas.microsoft.com/office/drawing/2014/main" id="{DCC0A606-034A-4F44-AFEE-13CD5FB0AAE9}"/>
              </a:ext>
            </a:extLst>
          </p:cNvPr>
          <p:cNvSpPr txBox="1">
            <a:spLocks/>
          </p:cNvSpPr>
          <p:nvPr/>
        </p:nvSpPr>
        <p:spPr>
          <a:xfrm>
            <a:off x="4421865" y="816638"/>
            <a:ext cx="7126667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7244BFC5-E83C-4B11-ABBD-33ADFC7C1CF3}"/>
              </a:ext>
            </a:extLst>
          </p:cNvPr>
          <p:cNvSpPr txBox="1">
            <a:spLocks/>
          </p:cNvSpPr>
          <p:nvPr/>
        </p:nvSpPr>
        <p:spPr>
          <a:xfrm>
            <a:off x="6116084" y="609600"/>
            <a:ext cx="5511296" cy="554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1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0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31846-DCAE-4F34-83B2-68ADDA6B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47" y="2229178"/>
            <a:ext cx="6194881" cy="16376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 err="1"/>
              <a:t>Anliegen</a:t>
            </a:r>
            <a:r>
              <a:rPr lang="en-US" sz="4800" dirty="0"/>
              <a:t> und </a:t>
            </a:r>
            <a:r>
              <a:rPr lang="en-US" sz="4800" dirty="0" err="1"/>
              <a:t>Fragen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9234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388DE-B36C-4267-B3FA-D021FE86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3907801" cy="964676"/>
          </a:xfrm>
        </p:spPr>
        <p:txBody>
          <a:bodyPr>
            <a:normAutofit/>
          </a:bodyPr>
          <a:lstStyle/>
          <a:p>
            <a:r>
              <a:rPr lang="de-DE" sz="4800" dirty="0"/>
              <a:t>Traktanden</a:t>
            </a:r>
            <a:endParaRPr lang="de-CH" sz="48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F4FF88-B414-49AD-B83D-6F09B3A62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299" y="1574276"/>
            <a:ext cx="8596668" cy="5111946"/>
          </a:xfrm>
        </p:spPr>
        <p:txBody>
          <a:bodyPr>
            <a:normAutofit fontScale="55000" lnSpcReduction="20000"/>
          </a:bodyPr>
          <a:lstStyle/>
          <a:p>
            <a:r>
              <a:rPr lang="de-DE" sz="2900" b="1" dirty="0" err="1"/>
              <a:t>Begrüssung</a:t>
            </a:r>
            <a:endParaRPr lang="de-DE" sz="2900" b="1" dirty="0"/>
          </a:p>
          <a:p>
            <a:r>
              <a:rPr lang="de-DE" sz="2900" b="1" dirty="0"/>
              <a:t>Meisterschaftsbetrieb 23/24</a:t>
            </a:r>
          </a:p>
          <a:p>
            <a:pPr marL="457200" lvl="1" indent="0">
              <a:buNone/>
            </a:pPr>
            <a:r>
              <a:rPr lang="de-DE" sz="2900" dirty="0"/>
              <a:t>Hallensituation</a:t>
            </a:r>
          </a:p>
          <a:p>
            <a:pPr marL="457200" lvl="1" indent="0">
              <a:buNone/>
            </a:pPr>
            <a:r>
              <a:rPr lang="de-DE" sz="2900" dirty="0"/>
              <a:t>SM </a:t>
            </a:r>
            <a:r>
              <a:rPr lang="de-DE" sz="2900" dirty="0" err="1"/>
              <a:t>Qauli</a:t>
            </a:r>
            <a:r>
              <a:rPr lang="de-DE" sz="2900" dirty="0"/>
              <a:t>   Reglement und Hallen</a:t>
            </a:r>
          </a:p>
          <a:p>
            <a:pPr marL="457200" lvl="1" indent="0">
              <a:buNone/>
            </a:pPr>
            <a:r>
              <a:rPr lang="de-DE" sz="2900" dirty="0"/>
              <a:t>U14 Kategorie 		Turnierorganisation, Spielmodus und Spielpläne</a:t>
            </a:r>
          </a:p>
          <a:p>
            <a:pPr marL="457200" lvl="1" indent="0">
              <a:buNone/>
            </a:pPr>
            <a:r>
              <a:rPr lang="de-DE" sz="2900" dirty="0"/>
              <a:t>Interregio Turniere U16/U18 im RVNO</a:t>
            </a:r>
          </a:p>
          <a:p>
            <a:r>
              <a:rPr lang="de-DE" sz="2900" b="1" dirty="0"/>
              <a:t>Trainerausbildung</a:t>
            </a:r>
            <a:r>
              <a:rPr lang="de-DE" sz="2900" dirty="0"/>
              <a:t> </a:t>
            </a:r>
          </a:p>
          <a:p>
            <a:pPr marL="0" indent="0">
              <a:buNone/>
            </a:pPr>
            <a:r>
              <a:rPr lang="de-DE" sz="2900" dirty="0"/>
              <a:t>	</a:t>
            </a:r>
            <a:r>
              <a:rPr lang="de-DE" sz="2900" dirty="0" err="1"/>
              <a:t>Swissvolley</a:t>
            </a:r>
            <a:r>
              <a:rPr lang="de-DE" sz="2900" dirty="0"/>
              <a:t> Infoplattform</a:t>
            </a:r>
          </a:p>
          <a:p>
            <a:r>
              <a:rPr lang="de-DE" sz="2900" b="1" dirty="0"/>
              <a:t>Fördertraining für Jungs/Mädchen</a:t>
            </a:r>
          </a:p>
          <a:p>
            <a:pPr marL="0" indent="0">
              <a:buNone/>
            </a:pPr>
            <a:r>
              <a:rPr lang="de-DE" sz="2900" dirty="0"/>
              <a:t>     	Neu in Planung Fördertraining ganzjährig mit 	Beachangebot </a:t>
            </a:r>
          </a:p>
          <a:p>
            <a:pPr marL="0" indent="0">
              <a:buNone/>
            </a:pPr>
            <a:r>
              <a:rPr lang="de-DE" sz="2900" dirty="0"/>
              <a:t>    	PISTE</a:t>
            </a:r>
          </a:p>
          <a:p>
            <a:r>
              <a:rPr lang="de-DE" sz="2900" b="1" dirty="0"/>
              <a:t>Newsletter Verband</a:t>
            </a:r>
          </a:p>
          <a:p>
            <a:pPr marL="0" indent="0">
              <a:buNone/>
            </a:pPr>
            <a:r>
              <a:rPr lang="de-DE" sz="2900" dirty="0"/>
              <a:t>	Adressen und zuständige Personen</a:t>
            </a:r>
          </a:p>
          <a:p>
            <a:r>
              <a:rPr lang="de-DE" sz="2900" b="1" dirty="0"/>
              <a:t>Kids Angebote</a:t>
            </a:r>
          </a:p>
          <a:p>
            <a:r>
              <a:rPr lang="de-DE" sz="2900" b="1" dirty="0"/>
              <a:t>Diverses</a:t>
            </a:r>
          </a:p>
          <a:p>
            <a:endParaRPr lang="de-CH" dirty="0"/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349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D7FDE2-0A50-4C2E-9B68-9C3672A0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26" y="570707"/>
            <a:ext cx="9624504" cy="1320800"/>
          </a:xfrm>
        </p:spPr>
        <p:txBody>
          <a:bodyPr>
            <a:noAutofit/>
          </a:bodyPr>
          <a:lstStyle/>
          <a:p>
            <a:r>
              <a:rPr lang="de-CH" sz="4800" dirty="0"/>
              <a:t>Nachwuchs Meisterschaft 23/24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6281058-8311-4FB8-A660-53A9CB965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26" y="1422400"/>
            <a:ext cx="8631919" cy="5078324"/>
          </a:xfrm>
        </p:spPr>
        <p:txBody>
          <a:bodyPr>
            <a:normAutofit fontScale="40000" lnSpcReduction="20000"/>
          </a:bodyPr>
          <a:lstStyle/>
          <a:p>
            <a:r>
              <a:rPr lang="de-CH" sz="6400" dirty="0"/>
              <a:t>Es fehlen immer noch Hallen</a:t>
            </a:r>
          </a:p>
          <a:p>
            <a:pPr marL="0" indent="0">
              <a:buNone/>
            </a:pPr>
            <a:endParaRPr lang="de-CH" sz="6400" dirty="0"/>
          </a:p>
          <a:p>
            <a:pPr marL="0" indent="0">
              <a:buNone/>
            </a:pPr>
            <a:endParaRPr lang="de-CH" sz="6400" dirty="0"/>
          </a:p>
          <a:p>
            <a:pPr marL="0" indent="0">
              <a:buNone/>
            </a:pPr>
            <a:endParaRPr lang="de-CH" sz="6400" dirty="0"/>
          </a:p>
          <a:p>
            <a:pPr marL="0" indent="0">
              <a:buNone/>
            </a:pPr>
            <a:endParaRPr lang="de-CH" sz="6400" dirty="0"/>
          </a:p>
          <a:p>
            <a:pPr marL="0" indent="0">
              <a:buNone/>
            </a:pPr>
            <a:endParaRPr lang="de-CH" sz="6400" dirty="0"/>
          </a:p>
          <a:p>
            <a:pPr marL="0" indent="0">
              <a:buNone/>
            </a:pPr>
            <a:endParaRPr lang="de-CH" sz="6400" dirty="0"/>
          </a:p>
          <a:p>
            <a:endParaRPr lang="de-CH" sz="6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endParaRPr kumimoji="0" lang="de-CH" sz="6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endParaRPr kumimoji="0" lang="de-CH" sz="6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CH" sz="4300" dirty="0"/>
              <a:t>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56DF68-3F2D-BF00-932F-52B6A2FD3BAE}"/>
              </a:ext>
            </a:extLst>
          </p:cNvPr>
          <p:cNvSpPr txBox="1"/>
          <p:nvPr/>
        </p:nvSpPr>
        <p:spPr>
          <a:xfrm>
            <a:off x="585326" y="2165994"/>
            <a:ext cx="677981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de-C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Kids Spieltage </a:t>
            </a:r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Mittwochnachmittag, Samstag oder Sonntag möglich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Bisher nur fixiert: 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10.2.2024 in Einsiedeln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24.3.2024 in Bonstetten (Volley S9)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e-C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19.11. </a:t>
            </a:r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U13/17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fehlen immer noch  8 Hallen 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Szenario: wir lassen die U13 spielen / verschieben die U18 auf den 19.10.) und sagen U17 Spieltag ab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e-C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26.11.</a:t>
            </a:r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U15/19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fehlen noch zwei Hallen 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Szenario: wir sagen die zwei höchsten Stärkeklassen der U19 ab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e-C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3.3. </a:t>
            </a:r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U13/17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fehlen 3 Hallen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Szenario U18 fällt aus und/oder spielt an diesem Tag Interregio in RVNO (aber ob sie Hallen haben???)</a:t>
            </a:r>
          </a:p>
          <a:p>
            <a:r>
              <a:rPr lang="de-CH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de-CH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8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4D446-C915-6C00-29F0-1F346FDB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1" y="920685"/>
            <a:ext cx="8596668" cy="1106078"/>
          </a:xfrm>
        </p:spPr>
        <p:txBody>
          <a:bodyPr>
            <a:normAutofit fontScale="90000"/>
          </a:bodyPr>
          <a:lstStyle/>
          <a:p>
            <a:r>
              <a:rPr lang="de-DE" dirty="0"/>
              <a:t>	</a:t>
            </a:r>
            <a:r>
              <a:rPr lang="de-DE" sz="5300" dirty="0"/>
              <a:t>3.12.2023 SM </a:t>
            </a:r>
            <a:r>
              <a:rPr lang="de-DE" sz="5300" dirty="0" err="1"/>
              <a:t>Qualiturnier</a:t>
            </a:r>
            <a:br>
              <a:rPr lang="de-DE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B97D63-CEC4-E9B0-CB8F-0D9B0A7DC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 haben keine Hallen, wir brauchen sechs bis acht Hallen, am besten zwei Organisatoren</a:t>
            </a:r>
          </a:p>
          <a:p>
            <a:r>
              <a:rPr lang="de-CH" dirty="0"/>
              <a:t>Reglement liegt zur Ansicht auf </a:t>
            </a:r>
          </a:p>
          <a:p>
            <a:r>
              <a:rPr lang="de-CH" dirty="0"/>
              <a:t>Neuerungen:</a:t>
            </a:r>
          </a:p>
          <a:p>
            <a:pPr marL="0" indent="0">
              <a:buNone/>
            </a:pPr>
            <a:r>
              <a:rPr lang="de-DE" dirty="0"/>
              <a:t>	Anmeldung bis am 15.10.2023 mit dem Anmeldeformular</a:t>
            </a:r>
            <a:r>
              <a:rPr lang="de-CH" dirty="0"/>
              <a:t> SVRZ</a:t>
            </a:r>
          </a:p>
          <a:p>
            <a:pPr marL="0" indent="0">
              <a:buNone/>
            </a:pPr>
            <a:r>
              <a:rPr lang="de-CH" dirty="0"/>
              <a:t>	Es findet für die U15 bis U23 ein separater Turniertag statt.</a:t>
            </a:r>
          </a:p>
          <a:p>
            <a:pPr marL="0" indent="0">
              <a:buNone/>
            </a:pPr>
            <a:r>
              <a:rPr lang="de-CH" dirty="0"/>
              <a:t>	Das Team muss nicht an der regionalen MS teilnehmen, kann neu für die 	</a:t>
            </a:r>
            <a:r>
              <a:rPr lang="de-CH" dirty="0" err="1"/>
              <a:t>Quali</a:t>
            </a:r>
            <a:r>
              <a:rPr lang="de-CH" dirty="0"/>
              <a:t> zusammengestellt werden.</a:t>
            </a:r>
          </a:p>
          <a:p>
            <a:pPr marL="0" indent="0">
              <a:buNone/>
            </a:pPr>
            <a:r>
              <a:rPr lang="de-CH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261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06EAD-A894-ACBF-BB0D-E8A76FC3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82" y="128833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de-CH" sz="4800" dirty="0"/>
              <a:t>U14 Spielmodus und Spielpläne</a:t>
            </a:r>
            <a:br>
              <a:rPr lang="de-CH" dirty="0"/>
            </a:br>
            <a:r>
              <a:rPr lang="de-CH" dirty="0"/>
              <a:t>Möglicher Ablauf: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59E7C-40F8-7FFB-0123-038119755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0"/>
            <a:ext cx="8596668" cy="2892178"/>
          </a:xfrm>
        </p:spPr>
        <p:txBody>
          <a:bodyPr/>
          <a:lstStyle/>
          <a:p>
            <a:r>
              <a:rPr lang="de-DE" dirty="0"/>
              <a:t>Der Aufbau ist „Blockweise“, d.h. es spielen 2 Teams im 3:3 und gleich danach im 6:6 während zwei andere Teams erst 6:6 und dann 3:3 spielen… </a:t>
            </a:r>
          </a:p>
          <a:p>
            <a:r>
              <a:rPr lang="de-DE" dirty="0"/>
              <a:t>Die restlichen Teams haben darum den ganzen Block Pause (also 1.5h). </a:t>
            </a:r>
          </a:p>
          <a:p>
            <a:endParaRPr lang="de-DE" dirty="0"/>
          </a:p>
          <a:p>
            <a:r>
              <a:rPr lang="de-DE" dirty="0"/>
              <a:t>Mit 2 Hallen möglich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253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6F16BFB1-E133-4922-B734-D9234A505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0FE5BC8-3881-811E-67D1-90AE66DD6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987"/>
          <a:stretch/>
        </p:blipFill>
        <p:spPr bwMode="auto">
          <a:xfrm>
            <a:off x="6197600" y="643467"/>
            <a:ext cx="52916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768D76-BE1D-9B94-B3E8-CDE1C7F30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r="3704" b="2"/>
          <a:stretch/>
        </p:blipFill>
        <p:spPr bwMode="auto">
          <a:xfrm>
            <a:off x="607907" y="643467"/>
            <a:ext cx="52916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14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A59C99D-D983-B871-1472-C32534535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932" y="1131318"/>
            <a:ext cx="5181600" cy="54768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8D94F8D-78B4-7954-6F2B-0E6CDD54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54" y="1131318"/>
            <a:ext cx="1905000" cy="3267075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BFD5C635-9B58-5405-473A-91005DD1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454" y="249807"/>
            <a:ext cx="8314266" cy="721360"/>
          </a:xfrm>
        </p:spPr>
        <p:txBody>
          <a:bodyPr>
            <a:noAutofit/>
          </a:bodyPr>
          <a:lstStyle/>
          <a:p>
            <a:r>
              <a:rPr lang="de-CH" sz="4800" dirty="0"/>
              <a:t>Interregionale Turniere</a:t>
            </a:r>
          </a:p>
        </p:txBody>
      </p:sp>
    </p:spTree>
    <p:extLst>
      <p:ext uri="{BB962C8B-B14F-4D97-AF65-F5344CB8AC3E}">
        <p14:creationId xmlns:p14="http://schemas.microsoft.com/office/powerpoint/2010/main" val="56770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8D56FE-08E1-24CF-2664-78E4A069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558800"/>
            <a:ext cx="9612677" cy="49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460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530</Words>
  <Application>Microsoft Office PowerPoint</Application>
  <PresentationFormat>Breitbild</PresentationFormat>
  <Paragraphs>98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Facette</vt:lpstr>
      <vt:lpstr>Trainertreff der Region Zürich vom 9.9.2023   </vt:lpstr>
      <vt:lpstr>Willkommen</vt:lpstr>
      <vt:lpstr>Traktanden</vt:lpstr>
      <vt:lpstr>Nachwuchs Meisterschaft 23/24</vt:lpstr>
      <vt:lpstr> 3.12.2023 SM Qualiturnier </vt:lpstr>
      <vt:lpstr>U14 Spielmodus und Spielpläne Möglicher Ablauf:</vt:lpstr>
      <vt:lpstr>PowerPoint-Präsentation</vt:lpstr>
      <vt:lpstr>Interregionale Turniere</vt:lpstr>
      <vt:lpstr>PowerPoint-Präsentation</vt:lpstr>
      <vt:lpstr>PowerPoint-Präsentation</vt:lpstr>
      <vt:lpstr>Turnierangebot National</vt:lpstr>
      <vt:lpstr>Trainerausbildung</vt:lpstr>
      <vt:lpstr>PowerPoint-Präsentation</vt:lpstr>
      <vt:lpstr>Förderung Mädchen und Jungs</vt:lpstr>
      <vt:lpstr>Swissvolley Nachwuchs Regionale Sichtung</vt:lpstr>
      <vt:lpstr>Newsletter Verband  Informationen Trainertreff per Chat? </vt:lpstr>
      <vt:lpstr>Kids Volley</vt:lpstr>
      <vt:lpstr>Regionale Kids Volley Spieltage</vt:lpstr>
      <vt:lpstr>Diverses</vt:lpstr>
      <vt:lpstr>Anliegen und 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Trainertreff vom 9.10.2021</dc:title>
  <dc:creator>Administration p2e</dc:creator>
  <cp:lastModifiedBy>Franziska Moro</cp:lastModifiedBy>
  <cp:revision>79</cp:revision>
  <dcterms:created xsi:type="dcterms:W3CDTF">2021-10-08T07:38:32Z</dcterms:created>
  <dcterms:modified xsi:type="dcterms:W3CDTF">2023-09-09T04:59:37Z</dcterms:modified>
</cp:coreProperties>
</file>